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/>
              <a:t>Lin, </a:t>
            </a:r>
            <a:r>
              <a:rPr lang="en-US" dirty="0" err="1"/>
              <a:t>Enver</a:t>
            </a:r>
            <a:r>
              <a:rPr lang="en-US" dirty="0"/>
              <a:t> Miguel, and Claire McIlvennie</a:t>
            </a:r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</a:t>
            </a:r>
            <a:r>
              <a:rPr lang="en-US" dirty="0" smtClean="0"/>
              <a:t>Neighborhood Size </a:t>
            </a:r>
            <a:r>
              <a:rPr lang="en-US" dirty="0" smtClean="0"/>
              <a:t>with </a:t>
            </a:r>
            <a:r>
              <a:rPr lang="en-US" dirty="0" smtClean="0"/>
              <a:t>Movement</a:t>
            </a:r>
            <a:endParaRPr lang="en-US" dirty="0" smtClean="0"/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</a:t>
            </a:r>
            <a:r>
              <a:rPr lang="en-US" dirty="0" smtClean="0"/>
              <a:t>Preferences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</a:t>
            </a:r>
            <a:r>
              <a:rPr lang="en-US" dirty="0" smtClean="0"/>
              <a:t>Neighborhood  Size </a:t>
            </a:r>
            <a:r>
              <a:rPr lang="en-US" dirty="0" smtClean="0"/>
              <a:t>+ Flocking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64" y="2040835"/>
            <a:ext cx="7110206" cy="42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Fish 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 a simple model can generate unexpected results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Add bias sampling of the information, memory, competition into the model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Consider additional spatial modifications</a:t>
            </a:r>
          </a:p>
          <a:p>
            <a:endParaRPr lang="en-US" dirty="0"/>
          </a:p>
          <a:p>
            <a:r>
              <a:rPr lang="en-US" dirty="0" smtClean="0"/>
              <a:t>Add other needs to the utility function </a:t>
            </a:r>
          </a:p>
          <a:p>
            <a:pPr lvl="1"/>
            <a:r>
              <a:rPr lang="en-US" dirty="0" smtClean="0"/>
              <a:t>ex. environmental concerns, security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7200" smtClean="0"/>
          </a:p>
          <a:p>
            <a:pPr marL="0" indent="0" algn="ctr">
              <a:buNone/>
            </a:pPr>
            <a:r>
              <a:rPr lang="en-US" altLang="zh-CN" sz="7200" smtClean="0"/>
              <a:t>Thank </a:t>
            </a:r>
            <a:r>
              <a:rPr lang="en-US" altLang="zh-CN" sz="7200" dirty="0" smtClean="0"/>
              <a:t>you!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03081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481</Words>
  <Application>Microsoft Macintosh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 Hebrew</vt:lpstr>
      <vt:lpstr>Calibri</vt:lpstr>
      <vt:lpstr>Calibri Light</vt:lpstr>
      <vt:lpstr>Cambria Math</vt:lpstr>
      <vt:lpstr>等线</vt:lpstr>
      <vt:lpstr>等线 Light</vt:lpstr>
      <vt:lpstr>Arial</vt:lpstr>
      <vt:lpstr>Office Theme</vt:lpstr>
      <vt:lpstr>Introducing Bounded Rationality to Lakeland</vt:lpstr>
      <vt:lpstr>Reminder: Model formulation</vt:lpstr>
      <vt:lpstr>PowerPoint Presentation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 Size + Flocking</vt:lpstr>
      <vt:lpstr>Experiment 3:  Varying Utility  Preferences (   )</vt:lpstr>
      <vt:lpstr>Experiment 3:  Varying Utility  Preferences (   )</vt:lpstr>
      <vt:lpstr>PowerPoint Presentation</vt:lpstr>
      <vt:lpstr>Conclusions and Future Modifications</vt:lpstr>
      <vt:lpstr>PowerPoint Presentation</vt:lpstr>
    </vt:vector>
  </TitlesOfParts>
  <Company>Arizona State University OKED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Claire Mcilvennie</cp:lastModifiedBy>
  <cp:revision>33</cp:revision>
  <dcterms:created xsi:type="dcterms:W3CDTF">2018-01-01T18:06:48Z</dcterms:created>
  <dcterms:modified xsi:type="dcterms:W3CDTF">2018-01-07T20:12:30Z</dcterms:modified>
</cp:coreProperties>
</file>